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18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06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16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48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5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1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37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46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86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39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48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7282B-6F71-D942-981F-0C5C7C4ACFDB}" type="datetimeFigureOut">
              <a:rPr lang="fr-FR" smtClean="0"/>
              <a:t>18/03/21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7F47D-3BC7-2745-A312-21C7C06BB58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06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Fenêtre de tolérance</a:t>
            </a:r>
            <a:endParaRPr lang="fr-FR" dirty="0"/>
          </a:p>
        </p:txBody>
      </p:sp>
      <p:pic>
        <p:nvPicPr>
          <p:cNvPr id="4" name="Espace réservé du contenu 3" descr="Capture d’écran 2018-09-16 à 14.16.5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0" b="11730"/>
          <a:stretch>
            <a:fillRect/>
          </a:stretch>
        </p:blipFill>
        <p:spPr>
          <a:xfrm>
            <a:off x="-993775" y="1352550"/>
            <a:ext cx="10010775" cy="5505450"/>
          </a:xfrm>
        </p:spPr>
      </p:pic>
    </p:spTree>
    <p:extLst>
      <p:ext uri="{BB962C8B-B14F-4D97-AF65-F5344CB8AC3E}">
        <p14:creationId xmlns:p14="http://schemas.microsoft.com/office/powerpoint/2010/main" val="397521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Présentation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Fenêtre de tolérance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Fenêtre de tolérance</dc:title>
  <dc:creator>Laetitia de Schoutheete</dc:creator>
  <cp:lastModifiedBy>Laetitia de Schoutheete</cp:lastModifiedBy>
  <cp:revision>1</cp:revision>
  <dcterms:created xsi:type="dcterms:W3CDTF">2021-03-18T14:50:14Z</dcterms:created>
  <dcterms:modified xsi:type="dcterms:W3CDTF">2021-03-18T14:51:05Z</dcterms:modified>
</cp:coreProperties>
</file>